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57" r:id="rId5"/>
    <p:sldId id="258" r:id="rId6"/>
    <p:sldId id="259" r:id="rId7"/>
    <p:sldId id="263" r:id="rId8"/>
    <p:sldId id="265" r:id="rId9"/>
    <p:sldId id="260" r:id="rId10"/>
    <p:sldId id="261" r:id="rId11"/>
    <p:sldId id="262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888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an Athletic Trainer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5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an Athletic Trainer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Colleges or Universities</a:t>
            </a:r>
          </a:p>
          <a:p>
            <a:pPr lvl="1"/>
            <a:r>
              <a:rPr lang="en-US" dirty="0" smtClean="0"/>
              <a:t>UNL, UNK, UNO, ISU, COU….</a:t>
            </a:r>
          </a:p>
          <a:p>
            <a:r>
              <a:rPr lang="en-US" dirty="0" smtClean="0"/>
              <a:t>Secondary Schools</a:t>
            </a:r>
          </a:p>
          <a:p>
            <a:pPr lvl="1"/>
            <a:r>
              <a:rPr lang="en-US" dirty="0" smtClean="0"/>
              <a:t>Lexington, Hastings, Kearney, Grand Island….</a:t>
            </a:r>
          </a:p>
          <a:p>
            <a:r>
              <a:rPr lang="en-US" dirty="0" smtClean="0"/>
              <a:t>Professional Sports</a:t>
            </a:r>
          </a:p>
          <a:p>
            <a:pPr lvl="1"/>
            <a:r>
              <a:rPr lang="en-US" dirty="0" smtClean="0"/>
              <a:t>NFL, NBA, MLB, NHL, WNBA…</a:t>
            </a:r>
          </a:p>
          <a:p>
            <a:r>
              <a:rPr lang="en-US" dirty="0" smtClean="0"/>
              <a:t>Amateur/Recreational/Youth Sports</a:t>
            </a:r>
          </a:p>
          <a:p>
            <a:pPr lvl="1"/>
            <a:r>
              <a:rPr lang="en-US" dirty="0" smtClean="0"/>
              <a:t>Olympics, Amateur Athletic Union (AAU)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1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Athletic Trainers Work?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Performing Arts</a:t>
            </a:r>
          </a:p>
          <a:p>
            <a:pPr lvl="1"/>
            <a:r>
              <a:rPr lang="en-US" dirty="0" smtClean="0"/>
              <a:t>Disney, Large Casinos…</a:t>
            </a:r>
          </a:p>
          <a:p>
            <a:r>
              <a:rPr lang="en-US" dirty="0" smtClean="0"/>
              <a:t>Military/Law Enforcement/Government</a:t>
            </a:r>
          </a:p>
          <a:p>
            <a:pPr lvl="1"/>
            <a:r>
              <a:rPr lang="en-US" dirty="0" smtClean="0"/>
              <a:t>Navy, Marines, Army…</a:t>
            </a:r>
          </a:p>
          <a:p>
            <a:r>
              <a:rPr lang="en-US" dirty="0" smtClean="0"/>
              <a:t>Health and Fitness Clubs</a:t>
            </a:r>
          </a:p>
          <a:p>
            <a:r>
              <a:rPr lang="en-US" dirty="0" smtClean="0"/>
              <a:t>Treating Physically Active Populations</a:t>
            </a:r>
          </a:p>
          <a:p>
            <a:pPr lvl="1"/>
            <a:r>
              <a:rPr lang="en-US" dirty="0" smtClean="0"/>
              <a:t>Adolescent Athletes</a:t>
            </a:r>
          </a:p>
          <a:p>
            <a:pPr lvl="1"/>
            <a:r>
              <a:rPr lang="en-US" dirty="0" smtClean="0"/>
              <a:t>The Aging Athlete</a:t>
            </a:r>
          </a:p>
          <a:p>
            <a:pPr lvl="1"/>
            <a:r>
              <a:rPr lang="en-US" dirty="0" smtClean="0"/>
              <a:t>The Occupational Athlete</a:t>
            </a:r>
          </a:p>
        </p:txBody>
      </p:sp>
    </p:spTree>
    <p:extLst>
      <p:ext uri="{BB962C8B-B14F-4D97-AF65-F5344CB8AC3E}">
        <p14:creationId xmlns:p14="http://schemas.microsoft.com/office/powerpoint/2010/main" val="425394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Else is Involved in the Sports Medicine Team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Orthopedic Surgeons </a:t>
            </a:r>
          </a:p>
          <a:p>
            <a:r>
              <a:rPr lang="en-US" dirty="0" smtClean="0"/>
              <a:t>Physicians</a:t>
            </a:r>
          </a:p>
          <a:p>
            <a:r>
              <a:rPr lang="en-US" dirty="0" smtClean="0"/>
              <a:t>Dentists</a:t>
            </a:r>
          </a:p>
          <a:p>
            <a:r>
              <a:rPr lang="en-US" dirty="0" smtClean="0"/>
              <a:t>Podiatrists</a:t>
            </a:r>
          </a:p>
          <a:p>
            <a:r>
              <a:rPr lang="en-US" dirty="0" smtClean="0"/>
              <a:t>Nurses</a:t>
            </a:r>
          </a:p>
          <a:p>
            <a:r>
              <a:rPr lang="en-US" dirty="0" smtClean="0"/>
              <a:t>Physician Assistants</a:t>
            </a:r>
          </a:p>
          <a:p>
            <a:r>
              <a:rPr lang="en-US" dirty="0" smtClean="0"/>
              <a:t>Physical Therapists</a:t>
            </a:r>
          </a:p>
          <a:p>
            <a:r>
              <a:rPr lang="en-US" dirty="0" smtClean="0"/>
              <a:t>Occupational Therapists</a:t>
            </a:r>
          </a:p>
          <a:p>
            <a:r>
              <a:rPr lang="en-US" dirty="0" smtClean="0"/>
              <a:t>Athletic Trainers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Exercise Physiologists</a:t>
            </a:r>
          </a:p>
          <a:p>
            <a:r>
              <a:rPr lang="en-US" dirty="0" err="1" smtClean="0"/>
              <a:t>Biomechanist</a:t>
            </a:r>
            <a:endParaRPr lang="en-US" dirty="0" smtClean="0"/>
          </a:p>
          <a:p>
            <a:pPr lvl="1"/>
            <a:r>
              <a:rPr lang="en-US" dirty="0" smtClean="0"/>
              <a:t>Study movement</a:t>
            </a:r>
            <a:endParaRPr lang="en-US" dirty="0" smtClean="0"/>
          </a:p>
          <a:p>
            <a:r>
              <a:rPr lang="en-US" dirty="0" smtClean="0"/>
              <a:t>Nutritionists</a:t>
            </a:r>
          </a:p>
          <a:p>
            <a:r>
              <a:rPr lang="en-US" dirty="0" smtClean="0"/>
              <a:t>Sport Psychologists</a:t>
            </a:r>
          </a:p>
          <a:p>
            <a:r>
              <a:rPr lang="en-US" dirty="0" smtClean="0"/>
              <a:t>Coaches</a:t>
            </a:r>
          </a:p>
          <a:p>
            <a:r>
              <a:rPr lang="en-US" dirty="0" smtClean="0"/>
              <a:t>Strength and </a:t>
            </a:r>
            <a:r>
              <a:rPr lang="en-US" dirty="0"/>
              <a:t>C</a:t>
            </a:r>
            <a:r>
              <a:rPr lang="en-US" dirty="0" smtClean="0"/>
              <a:t>onditioning Specialists</a:t>
            </a:r>
          </a:p>
          <a:p>
            <a:r>
              <a:rPr lang="en-US" dirty="0" smtClean="0"/>
              <a:t>Social Workers</a:t>
            </a:r>
          </a:p>
          <a:p>
            <a:r>
              <a:rPr lang="en-US" dirty="0" smtClean="0"/>
              <a:t>Chiropractors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5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</a:t>
            </a:r>
            <a:r>
              <a:rPr lang="en-US" sz="1100" dirty="0" smtClean="0"/>
              <a:t>June of 2005.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 smtClean="0"/>
              <a:t>Amateur Sports- $41,045</a:t>
            </a:r>
          </a:p>
          <a:p>
            <a:r>
              <a:rPr lang="en-US" sz="1400" dirty="0" smtClean="0"/>
              <a:t>College/University-Faculty/Academic/Research- $51,647</a:t>
            </a:r>
          </a:p>
          <a:p>
            <a:r>
              <a:rPr lang="en-US" sz="1400" dirty="0" smtClean="0"/>
              <a:t>Government- $50,716</a:t>
            </a:r>
          </a:p>
          <a:p>
            <a:r>
              <a:rPr lang="en-US" sz="1400" dirty="0" smtClean="0"/>
              <a:t>Hospital-Emergency Department- $57,000</a:t>
            </a:r>
          </a:p>
          <a:p>
            <a:r>
              <a:rPr lang="en-US" sz="1400" dirty="0" smtClean="0"/>
              <a:t>Military- Active Duty- $46,000</a:t>
            </a:r>
          </a:p>
          <a:p>
            <a:r>
              <a:rPr lang="en-US" sz="1400" dirty="0" smtClean="0"/>
              <a:t>Military- Civilian- $49,000</a:t>
            </a:r>
          </a:p>
          <a:p>
            <a:r>
              <a:rPr lang="en-US" sz="1400" dirty="0" smtClean="0"/>
              <a:t>Pro Basketball MEN- $32,827</a:t>
            </a:r>
          </a:p>
          <a:p>
            <a:r>
              <a:rPr lang="en-US" sz="1400" dirty="0" smtClean="0"/>
              <a:t>Pro Football- $80,111</a:t>
            </a:r>
          </a:p>
          <a:p>
            <a:r>
              <a:rPr lang="en-US" sz="1400" dirty="0" smtClean="0"/>
              <a:t>Secondary School- High School (Public)- $43,884</a:t>
            </a:r>
          </a:p>
          <a:p>
            <a:r>
              <a:rPr lang="en-US" sz="1400" dirty="0" smtClean="0"/>
              <a:t>Youth Sports- $46,296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06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Business Casual</a:t>
            </a:r>
          </a:p>
          <a:p>
            <a:pPr lvl="1"/>
            <a:r>
              <a:rPr lang="en-US" dirty="0" smtClean="0"/>
              <a:t>Khaki Pants or Shorts</a:t>
            </a:r>
          </a:p>
          <a:p>
            <a:pPr lvl="1"/>
            <a:r>
              <a:rPr lang="en-US" dirty="0" smtClean="0"/>
              <a:t>Polo Shirt</a:t>
            </a:r>
          </a:p>
          <a:p>
            <a:pPr lvl="1"/>
            <a:r>
              <a:rPr lang="en-US" dirty="0" smtClean="0"/>
              <a:t>Coat and Tie or a Suit or business attire for women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Students Attire</a:t>
            </a:r>
          </a:p>
          <a:p>
            <a:pPr lvl="2"/>
            <a:r>
              <a:rPr lang="en-US" dirty="0" smtClean="0"/>
              <a:t>Khaki Pants or Shorts</a:t>
            </a:r>
          </a:p>
          <a:p>
            <a:pPr lvl="2"/>
            <a:r>
              <a:rPr lang="en-US" dirty="0" smtClean="0"/>
              <a:t>ATS Tee shirt or Lexington Polo</a:t>
            </a:r>
          </a:p>
          <a:p>
            <a:pPr lvl="2"/>
            <a:r>
              <a:rPr lang="en-US" dirty="0" smtClean="0"/>
              <a:t>NO Flat Billed Caps!</a:t>
            </a:r>
          </a:p>
          <a:p>
            <a:pPr lvl="2"/>
            <a:r>
              <a:rPr lang="en-US" dirty="0" smtClean="0"/>
              <a:t>NO Short shorts!</a:t>
            </a:r>
          </a:p>
          <a:p>
            <a:pPr lvl="2"/>
            <a:r>
              <a:rPr lang="en-US" dirty="0" smtClean="0"/>
              <a:t>NO Yoga Pants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No holes in Pants</a:t>
            </a:r>
            <a:endParaRPr lang="en-US" dirty="0" smtClean="0"/>
          </a:p>
          <a:p>
            <a:pPr lvl="2"/>
            <a:r>
              <a:rPr lang="en-US" dirty="0" smtClean="0"/>
              <a:t>You will be sent home to change if you violate MY dress code. </a:t>
            </a:r>
          </a:p>
        </p:txBody>
      </p:sp>
    </p:spTree>
    <p:extLst>
      <p:ext uri="{BB962C8B-B14F-4D97-AF65-F5344CB8AC3E}">
        <p14:creationId xmlns:p14="http://schemas.microsoft.com/office/powerpoint/2010/main" val="153927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Professional- Remember your friends are playing a game NO conversations.  </a:t>
            </a:r>
            <a:endParaRPr lang="en-US" dirty="0"/>
          </a:p>
          <a:p>
            <a:r>
              <a:rPr lang="en-US" dirty="0" smtClean="0"/>
              <a:t>Be early- My philosophy is 5 minutes early is 10 minutes late.  So when I say 7:00p.m I really mean 6:45 p.m.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be afraid to get involved!</a:t>
            </a:r>
          </a:p>
          <a:p>
            <a:r>
              <a:rPr lang="en-US" dirty="0" smtClean="0"/>
              <a:t>Ask questions if you have </a:t>
            </a:r>
            <a:r>
              <a:rPr lang="en-US" dirty="0" smtClean="0"/>
              <a:t>any! I enjoy answering 	questions so ask as many as you want!</a:t>
            </a:r>
            <a:endParaRPr lang="en-US" dirty="0" smtClean="0"/>
          </a:p>
          <a:p>
            <a:r>
              <a:rPr lang="en-US" dirty="0" smtClean="0"/>
              <a:t>Listen to my interns or else!</a:t>
            </a:r>
          </a:p>
        </p:txBody>
      </p:sp>
    </p:spTree>
    <p:extLst>
      <p:ext uri="{BB962C8B-B14F-4D97-AF65-F5344CB8AC3E}">
        <p14:creationId xmlns:p14="http://schemas.microsoft.com/office/powerpoint/2010/main" val="97768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Athletic Training</a:t>
            </a:r>
            <a:endParaRPr lang="en-US" dirty="0"/>
          </a:p>
        </p:txBody>
      </p:sp>
      <p:pic>
        <p:nvPicPr>
          <p:cNvPr id="8" name="Content Placeholder 7" descr="5af994220536e1f1808c965e6d0c9ce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6" r="-11736"/>
          <a:stretch>
            <a:fillRect/>
          </a:stretch>
        </p:blipFill>
        <p:spPr>
          <a:xfrm>
            <a:off x="549275" y="1444625"/>
            <a:ext cx="8042275" cy="4806950"/>
          </a:xfrm>
        </p:spPr>
      </p:pic>
    </p:spTree>
    <p:extLst>
      <p:ext uri="{BB962C8B-B14F-4D97-AF65-F5344CB8AC3E}">
        <p14:creationId xmlns:p14="http://schemas.microsoft.com/office/powerpoint/2010/main" val="274503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Athletic Trainer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your text book Athletic Trainers are part of an American Medical Association (AMA) recognized allied health.</a:t>
            </a:r>
          </a:p>
          <a:p>
            <a:r>
              <a:rPr lang="en-US" dirty="0" smtClean="0"/>
              <a:t>Preventive medicine, emergency care, injury assessment, treatment protocols, therapeutic exercise, psychological impacts of injury, and return to play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9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Athletic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Athletic Training Text book was called </a:t>
            </a:r>
            <a:r>
              <a:rPr lang="en-US" i="1" dirty="0" smtClean="0"/>
              <a:t>The Trainer’s Bible </a:t>
            </a:r>
            <a:r>
              <a:rPr lang="en-US" dirty="0" smtClean="0"/>
              <a:t>1917</a:t>
            </a:r>
          </a:p>
          <a:p>
            <a:r>
              <a:rPr lang="en-US" dirty="0" smtClean="0"/>
              <a:t>The Cramer company started making liniment to treat ankle sprains in the 1920s.</a:t>
            </a:r>
          </a:p>
          <a:p>
            <a:r>
              <a:rPr lang="en-US" dirty="0" smtClean="0"/>
              <a:t>Cramer found that there was a market for treating athletic injuries</a:t>
            </a:r>
          </a:p>
          <a:p>
            <a:r>
              <a:rPr lang="en-US" dirty="0" smtClean="0"/>
              <a:t>Cramer then began publication of the </a:t>
            </a:r>
            <a:r>
              <a:rPr lang="en-US" i="1" dirty="0" smtClean="0"/>
              <a:t>First Aider  </a:t>
            </a:r>
            <a:r>
              <a:rPr lang="en-US" dirty="0" smtClean="0"/>
              <a:t>in 1932</a:t>
            </a:r>
          </a:p>
          <a:p>
            <a:r>
              <a:rPr lang="en-US" dirty="0" smtClean="0"/>
              <a:t>The Field of Athletic Training has continued to grow and prosper!!!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7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Late 1930s the National Athletic Trainers’ Association (NATA) was formed</a:t>
            </a:r>
          </a:p>
          <a:p>
            <a:pPr lvl="1"/>
            <a:r>
              <a:rPr lang="en-US" dirty="0" smtClean="0"/>
              <a:t>But during WWII the group disappeared</a:t>
            </a:r>
            <a:endParaRPr lang="en-US" dirty="0"/>
          </a:p>
          <a:p>
            <a:pPr lvl="1"/>
            <a:r>
              <a:rPr lang="en-US" dirty="0" smtClean="0"/>
              <a:t>Between 1947 and 1950 the group once again organized.</a:t>
            </a:r>
          </a:p>
          <a:p>
            <a:pPr lvl="1"/>
            <a:r>
              <a:rPr lang="en-US" dirty="0" smtClean="0"/>
              <a:t>NATA 1950- Present</a:t>
            </a:r>
            <a:endParaRPr lang="en-US" dirty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507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NATA mission statement</a:t>
            </a:r>
          </a:p>
          <a:p>
            <a:pPr lvl="1"/>
            <a:r>
              <a:rPr lang="en-US" dirty="0" smtClean="0"/>
              <a:t>“To enhance the quality of health care provided by certified athletic trainers and to advance the athletic training profession.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Every year there is a Convention where athletic trainers from all over the United States meet, and get continuing education credits, and learn new things.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14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Certification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Board of Certification or (BOC) </a:t>
            </a:r>
          </a:p>
          <a:p>
            <a:r>
              <a:rPr lang="en-US" dirty="0" smtClean="0"/>
              <a:t>Defined 6 Domains Certified Athletic Trainers should have knowledge and skills in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Clinical Evaluation and Diagnosis</a:t>
            </a:r>
          </a:p>
          <a:p>
            <a:pPr lvl="1"/>
            <a:r>
              <a:rPr lang="en-US" dirty="0" smtClean="0"/>
              <a:t>Immediate Care</a:t>
            </a:r>
          </a:p>
          <a:p>
            <a:pPr lvl="1"/>
            <a:r>
              <a:rPr lang="en-US" dirty="0" smtClean="0"/>
              <a:t>Treatment, Rehabilitation, and Reconditioning</a:t>
            </a:r>
          </a:p>
          <a:p>
            <a:pPr lvl="1"/>
            <a:r>
              <a:rPr lang="en-US" dirty="0" smtClean="0"/>
              <a:t>Organization and administration </a:t>
            </a:r>
          </a:p>
          <a:p>
            <a:pPr lvl="1"/>
            <a:r>
              <a:rPr lang="en-US" dirty="0" smtClean="0"/>
              <a:t>Professional responsibilities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for Accreditation of Athletic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CAATE- Made it possible for institutions across the United states to offer entry-level bachelors programs.</a:t>
            </a:r>
          </a:p>
          <a:p>
            <a:pPr lvl="1"/>
            <a:r>
              <a:rPr lang="en-US" dirty="0" smtClean="0"/>
              <a:t>Nebraska Colleges that are CAATE accredited </a:t>
            </a:r>
          </a:p>
          <a:p>
            <a:pPr lvl="2"/>
            <a:r>
              <a:rPr lang="en-US" dirty="0" smtClean="0"/>
              <a:t>University of Nebraska at Kearney</a:t>
            </a:r>
          </a:p>
          <a:p>
            <a:pPr lvl="2"/>
            <a:r>
              <a:rPr lang="en-US" dirty="0" smtClean="0"/>
              <a:t>University of Nebraska Lincoln</a:t>
            </a:r>
          </a:p>
          <a:p>
            <a:pPr lvl="2"/>
            <a:r>
              <a:rPr lang="en-US" dirty="0" smtClean="0"/>
              <a:t>University of Nebraska at Omaha</a:t>
            </a:r>
          </a:p>
          <a:p>
            <a:pPr lvl="2"/>
            <a:r>
              <a:rPr lang="en-US" dirty="0" smtClean="0"/>
              <a:t>Nebraska Wesleyan University (Its in Lincoln)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3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an Athletic Trainer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Industrial/ Occupational Settings</a:t>
            </a:r>
          </a:p>
          <a:p>
            <a:pPr lvl="1"/>
            <a:r>
              <a:rPr lang="en-US" dirty="0" smtClean="0"/>
              <a:t>Work Places like factories</a:t>
            </a:r>
          </a:p>
          <a:p>
            <a:r>
              <a:rPr lang="en-US" dirty="0" smtClean="0"/>
              <a:t>Corporate Settings</a:t>
            </a:r>
          </a:p>
          <a:p>
            <a:pPr lvl="1"/>
            <a:r>
              <a:rPr lang="en-US" dirty="0" smtClean="0"/>
              <a:t>Sales, or marketing products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207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178</TotalTime>
  <Words>676</Words>
  <Application>Microsoft Macintosh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Chapter 1 </vt:lpstr>
      <vt:lpstr>What is Athletic Training</vt:lpstr>
      <vt:lpstr>What is an Athletic Trainer</vt:lpstr>
      <vt:lpstr>Brief History of Athletic Training</vt:lpstr>
      <vt:lpstr>A brief History continued…</vt:lpstr>
      <vt:lpstr>NATA</vt:lpstr>
      <vt:lpstr>Board of Certification Domains</vt:lpstr>
      <vt:lpstr>Committee for Accreditation of Athletic Training</vt:lpstr>
      <vt:lpstr>Where can an Athletic Trainer Work?</vt:lpstr>
      <vt:lpstr>Where Can an Athletic Trainer Work?</vt:lpstr>
      <vt:lpstr>Where Can Athletic Trainers Work? Continued…</vt:lpstr>
      <vt:lpstr>Who Else is Involved in the Sports Medicine Team</vt:lpstr>
      <vt:lpstr>Salary June of 2005.</vt:lpstr>
      <vt:lpstr>Appearance</vt:lpstr>
      <vt:lpstr>Behavior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</dc:title>
  <dc:creator>Adam Bretschneider</dc:creator>
  <cp:lastModifiedBy>Adam Bretschneider</cp:lastModifiedBy>
  <cp:revision>14</cp:revision>
  <dcterms:created xsi:type="dcterms:W3CDTF">2015-06-29T18:39:50Z</dcterms:created>
  <dcterms:modified xsi:type="dcterms:W3CDTF">2015-07-07T19:19:37Z</dcterms:modified>
</cp:coreProperties>
</file>